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</p:sldIdLst>
  <p:sldSz cy="5143500" cx="9144000"/>
  <p:notesSz cx="6858000" cy="9144000"/>
  <p:embeddedFontLst>
    <p:embeddedFont>
      <p:font typeface="Roboto"/>
      <p:regular r:id="rId6"/>
      <p:bold r:id="rId7"/>
      <p:italic r:id="rId8"/>
      <p:boldItalic r:id="rId9"/>
    </p:embeddedFont>
    <p:embeddedFont>
      <p:font typeface="PT Sans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TSans-bold.fntdata"/><Relationship Id="rId10" Type="http://schemas.openxmlformats.org/officeDocument/2006/relationships/font" Target="fonts/PTSans-regular.fntdata"/><Relationship Id="rId13" Type="http://schemas.openxmlformats.org/officeDocument/2006/relationships/font" Target="fonts/PTSans-boldItalic.fntdata"/><Relationship Id="rId12" Type="http://schemas.openxmlformats.org/officeDocument/2006/relationships/font" Target="fonts/PT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font" Target="fonts/Roboto-regular.fntdata"/><Relationship Id="rId7" Type="http://schemas.openxmlformats.org/officeDocument/2006/relationships/font" Target="fonts/Roboto-bold.fntdata"/><Relationship Id="rId8" Type="http://schemas.openxmlformats.org/officeDocument/2006/relationships/font" Target="fonts/Roboto-italic.fntdata"/></Relationships>
</file>

<file path=ppt/media/image00.png>
</file>

<file path=ppt/media/image01.png>
</file>

<file path=ppt/media/image02.png>
</file>

<file path=ppt/media/image03.png>
</file>

<file path=ppt/media/image0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3.png"/><Relationship Id="rId4" Type="http://schemas.openxmlformats.org/officeDocument/2006/relationships/image" Target="../media/image00.png"/><Relationship Id="rId5" Type="http://schemas.openxmlformats.org/officeDocument/2006/relationships/image" Target="../media/image04.png"/><Relationship Id="rId6" Type="http://schemas.openxmlformats.org/officeDocument/2006/relationships/image" Target="../media/image02.png"/><Relationship Id="rId7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1593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PT Sans"/>
                <a:ea typeface="PT Sans"/>
                <a:cs typeface="PT Sans"/>
                <a:sym typeface="PT Sans"/>
              </a:rPr>
              <a:t>Summary</a:t>
            </a:r>
          </a:p>
          <a:p>
            <a:pPr lvl="0">
              <a:spcBef>
                <a:spcPts val="0"/>
              </a:spcBef>
              <a:buNone/>
            </a:pPr>
            <a:r>
              <a:rPr lang="en" sz="2400">
                <a:latin typeface="PT Sans"/>
                <a:ea typeface="PT Sans"/>
                <a:cs typeface="PT Sans"/>
                <a:sym typeface="PT Sans"/>
              </a:rPr>
              <a:t>Salty Farmers: Vengeance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115775" y="1474800"/>
            <a:ext cx="29457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PT Sans"/>
            </a:pPr>
            <a:r>
              <a:rPr lang="en">
                <a:latin typeface="PT Sans"/>
                <a:ea typeface="PT Sans"/>
                <a:cs typeface="PT Sans"/>
                <a:sym typeface="PT Sans"/>
              </a:rPr>
              <a:t>Two Components = One Seamless Experience</a:t>
            </a:r>
          </a:p>
          <a:p>
            <a:pPr indent="-228600" lvl="1" marL="914400" rtl="0">
              <a:spcBef>
                <a:spcPts val="0"/>
              </a:spcBef>
              <a:buFont typeface="PT Sans"/>
            </a:pPr>
            <a:r>
              <a:rPr lang="en">
                <a:latin typeface="PT Sans"/>
                <a:ea typeface="PT Sans"/>
                <a:cs typeface="PT Sans"/>
                <a:sym typeface="PT Sans"/>
              </a:rPr>
              <a:t>Web Application</a:t>
            </a:r>
          </a:p>
          <a:p>
            <a:pPr indent="-228600" lvl="1" marL="914400" rtl="0">
              <a:spcBef>
                <a:spcPts val="0"/>
              </a:spcBef>
              <a:buFont typeface="PT Sans"/>
            </a:pPr>
            <a:r>
              <a:rPr lang="en">
                <a:latin typeface="PT Sans"/>
                <a:ea typeface="PT Sans"/>
                <a:cs typeface="PT Sans"/>
                <a:sym typeface="PT Sans"/>
              </a:rPr>
              <a:t>iOS Application</a:t>
            </a:r>
          </a:p>
          <a:p>
            <a:pPr indent="-228600" lvl="0" marL="457200" rtl="0">
              <a:spcBef>
                <a:spcPts val="0"/>
              </a:spcBef>
              <a:buFont typeface="PT Sans"/>
            </a:pPr>
            <a:r>
              <a:rPr lang="en">
                <a:latin typeface="PT Sans"/>
                <a:ea typeface="PT Sans"/>
                <a:cs typeface="PT Sans"/>
                <a:sym typeface="PT Sans"/>
              </a:rPr>
              <a:t>3D Mars / Rover Models</a:t>
            </a:r>
          </a:p>
          <a:p>
            <a:pPr indent="-228600" lvl="1" marL="914400" rtl="0">
              <a:spcBef>
                <a:spcPts val="0"/>
              </a:spcBef>
              <a:buFont typeface="PT Sans"/>
            </a:pPr>
            <a:r>
              <a:rPr lang="en">
                <a:latin typeface="PT Sans"/>
                <a:ea typeface="PT Sans"/>
                <a:cs typeface="PT Sans"/>
                <a:sym typeface="PT Sans"/>
              </a:rPr>
              <a:t>Shows location of Rovers</a:t>
            </a:r>
          </a:p>
          <a:p>
            <a:pPr indent="-228600" lvl="1" marL="914400" rtl="0">
              <a:spcBef>
                <a:spcPts val="0"/>
              </a:spcBef>
              <a:buFont typeface="PT Sans"/>
            </a:pPr>
            <a:r>
              <a:rPr lang="en">
                <a:latin typeface="PT Sans"/>
                <a:ea typeface="PT Sans"/>
                <a:cs typeface="PT Sans"/>
                <a:sym typeface="PT Sans"/>
              </a:rPr>
              <a:t>High performance on both platforms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PT Sans"/>
              <a:ea typeface="PT Sans"/>
              <a:cs typeface="PT Sans"/>
              <a:sym typeface="PT Sans"/>
            </a:endParaRP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4600" y="128324"/>
            <a:ext cx="1610625" cy="2864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2299" y="128335"/>
            <a:ext cx="2789501" cy="1614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Shape 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70325" y="2106875"/>
            <a:ext cx="1610625" cy="286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Shape 9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52287" y="1794587"/>
            <a:ext cx="2789511" cy="159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52299" y="3454250"/>
            <a:ext cx="2789502" cy="1585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